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4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43248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113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11508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0331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8488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4957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4334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9137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71119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81002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89296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8B40B-BD6C-461E-B41F-5C4847D2BCCF}" type="datetimeFigureOut">
              <a:rPr lang="en-SG" smtClean="0"/>
              <a:t>1/7/2013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6765C-10DC-45AD-81FF-2C82C21D901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406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45815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0934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 Yeoq</dc:creator>
  <cp:lastModifiedBy>ES Yeoq</cp:lastModifiedBy>
  <cp:revision>1</cp:revision>
  <dcterms:created xsi:type="dcterms:W3CDTF">2013-07-01T06:08:35Z</dcterms:created>
  <dcterms:modified xsi:type="dcterms:W3CDTF">2013-07-01T06:09:23Z</dcterms:modified>
</cp:coreProperties>
</file>